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51206400"/>
  <p:notesSz cx="6858000" cy="9144000"/>
  <p:embeddedFontLst>
    <p:embeddedFont>
      <p:font typeface="Noto Sans 1" panose="020B0604020202020204" charset="0"/>
      <p:regular r:id="rId4"/>
    </p:embeddedFont>
    <p:embeddedFont>
      <p:font typeface="Noto Sans 3" panose="020B0604020202020204" charset="0"/>
      <p:regular r:id="rId5"/>
    </p:embeddedFont>
    <p:embeddedFont>
      <p:font typeface="Noto Sans 2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1pPr>
    <a:lvl2pPr marL="973687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2pPr>
    <a:lvl3pPr marL="1947374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3pPr>
    <a:lvl4pPr marL="2921061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4pPr>
    <a:lvl5pPr marL="3894748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5pPr>
    <a:lvl6pPr marL="4868435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6pPr>
    <a:lvl7pPr marL="5842122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7pPr>
    <a:lvl8pPr marL="6815812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8pPr>
    <a:lvl9pPr marL="7789496" algn="l" defTabSz="1947374" rtl="0" eaLnBrk="1" latinLnBrk="0" hangingPunct="1">
      <a:defRPr sz="38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85039" autoAdjust="0"/>
  </p:normalViewPr>
  <p:slideViewPr>
    <p:cSldViewPr>
      <p:cViewPr>
        <p:scale>
          <a:sx n="10" d="100"/>
          <a:sy n="10" d="100"/>
        </p:scale>
        <p:origin x="3504" y="600"/>
      </p:cViewPr>
      <p:guideLst>
        <p:guide orient="horz" pos="1612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ABFB6-38D5-4B77-9D78-23B4FAFCC6AB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2688" y="1143000"/>
            <a:ext cx="1952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2C453-F855-4215-A666-FD5E587A2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2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1pPr>
    <a:lvl2pPr marL="973687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2pPr>
    <a:lvl3pPr marL="1947374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3pPr>
    <a:lvl4pPr marL="2921061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4pPr>
    <a:lvl5pPr marL="3894748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5pPr>
    <a:lvl6pPr marL="4868435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6pPr>
    <a:lvl7pPr marL="5842122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7pPr>
    <a:lvl8pPr marL="6815812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8pPr>
    <a:lvl9pPr marL="7789496" algn="l" defTabSz="1947374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453-F855-4215-A666-FD5E587A25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6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36" y="15907184"/>
            <a:ext cx="7773923" cy="10976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70" y="29016960"/>
            <a:ext cx="6402055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699" y="2050641"/>
            <a:ext cx="2057803" cy="43691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90" y="2050641"/>
            <a:ext cx="6020980" cy="43691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6" y="32904857"/>
            <a:ext cx="7773923" cy="101701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56" y="21703468"/>
            <a:ext cx="7773923" cy="112013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9" y="11948171"/>
            <a:ext cx="4039392" cy="33793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111" y="11948171"/>
            <a:ext cx="4039392" cy="33793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90" y="11462177"/>
            <a:ext cx="4040980" cy="47768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90" y="16239067"/>
            <a:ext cx="4040980" cy="29502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37" y="11462177"/>
            <a:ext cx="4042567" cy="47768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937" y="16239067"/>
            <a:ext cx="4042567" cy="29502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2038773"/>
            <a:ext cx="3008903" cy="8676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1" y="2038784"/>
            <a:ext cx="5112752" cy="437032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0715424"/>
            <a:ext cx="3008903" cy="350266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35844480"/>
            <a:ext cx="5487475" cy="42316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4575387"/>
            <a:ext cx="5487475" cy="30723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40076124"/>
            <a:ext cx="5487475" cy="60096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91" y="2050630"/>
            <a:ext cx="8231213" cy="853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91" y="11948171"/>
            <a:ext cx="8231213" cy="337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90" y="47460758"/>
            <a:ext cx="2134018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12" y="47460758"/>
            <a:ext cx="2896168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485" y="47460758"/>
            <a:ext cx="2134018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750" y="0"/>
            <a:ext cx="32394525" cy="53987700"/>
            <a:chOff x="2" y="0"/>
            <a:chExt cx="32394525" cy="53987700"/>
          </a:xfrm>
        </p:grpSpPr>
        <p:sp>
          <p:nvSpPr>
            <p:cNvPr id="2" name="Freeform 2"/>
            <p:cNvSpPr/>
            <p:nvPr/>
          </p:nvSpPr>
          <p:spPr>
            <a:xfrm>
              <a:off x="2" y="0"/>
              <a:ext cx="32394525" cy="53987700"/>
            </a:xfrm>
            <a:custGeom>
              <a:avLst/>
              <a:gdLst/>
              <a:ahLst/>
              <a:cxnLst/>
              <a:rect l="l" t="t" r="r" b="b"/>
              <a:pathLst>
                <a:path w="32394525" h="53987700">
                  <a:moveTo>
                    <a:pt x="0" y="0"/>
                  </a:moveTo>
                  <a:lnTo>
                    <a:pt x="32394525" y="0"/>
                  </a:lnTo>
                  <a:lnTo>
                    <a:pt x="32394525" y="53987700"/>
                  </a:lnTo>
                  <a:lnTo>
                    <a:pt x="0" y="5398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1" b="-1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6798859" y="24212992"/>
              <a:ext cx="11851831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Lorem ipsummmmmmmmmmm mmmmmmmmm mmmmmmmmmmmmm mmmmmmmmmmmm mmmm mmmmmmmmmmmmmmmmmmmmmmmmmmmmmmmmmmmmmmmmmmmm mmmmmmmmmmmmmmmm mm mmmmmmmmmm.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798859" y="17759388"/>
              <a:ext cx="11851831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Lorem ipsummmmmmmmmmm mmmmmmmmm mmmmmmmmmmmmm mmmmmmmmmmmm mmmm mmmmmmmmmmmmmmmmmmmmmmmmmmmmmmmmmmmmmmmmmmmm mmmmmmmmmmmmmmmm mm mmmmmmmmmm.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798859" y="11306642"/>
              <a:ext cx="11851831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Lorem ipsummmmmmmmmmm mmmmmmmmm mmmmmmmmmmmmm mmmmmmmmmmmm mmmm mmmmmmmmmmmmmmmmmmmmmmmmmmmmmmmmmmmmmmmmmmmm mmmmmmmmmmmmmmmm mm mmmmmmmmmm.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240405" y="43262546"/>
              <a:ext cx="10748348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Lorem ipsummmmmmmmmmm mmmmmmmmm mmmmmmmmmmmmm mmmmmmmmmmmm mmmm mmmmmmmmm mmmmmmm mmm mmmmmmmm mmmmmmmmmmm mmmmmm mmmmmm m mmmmmmmmm mmmmmmmmmmm.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798859" y="43262546"/>
              <a:ext cx="11851831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Lorem ipsummmmmmmmmmm mmmmmmmmm mmmmmmmmmmmmm mmmmmmmmmmmm mmmm mmmmmmmmm mmmmmmm mmm mmmmmmmm mmmmmmmmmmm mmmmmm mmmmmm m mmmmmmmmm mmmmmmmmmmm.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240405" y="48639987"/>
              <a:ext cx="25923240" cy="173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Lorem ipsummmmmmmmmmm mmmmmmmmm mmmmmmmmmmmmm 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mmmmmmmmmmmm mmmm mmmmmmmmm mmmmmmm 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mmm mmmmmmmm mmmmmmmmmmm mmmmmm mmmmmm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40405" y="20449758"/>
              <a:ext cx="10846123" cy="666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12"/>
                </a:lnSpc>
                <a:spcBef>
                  <a:spcPct val="0"/>
                </a:spcBef>
              </a:pP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Lorem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ipsummmmmmmmmmm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mmmmmmmmmmmmm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mmmmmmmmmmmmmmm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mmm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mmmmmmmmm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 mm </a:t>
              </a:r>
              <a:r>
                <a:rPr lang="en-US" sz="4651" dirty="0" err="1">
                  <a:solidFill>
                    <a:srgbClr val="FFFFFF"/>
                  </a:solidFill>
                  <a:latin typeface="Noto Sans 2"/>
                </a:rPr>
                <a:t>mm</a:t>
              </a:r>
              <a:r>
                <a:rPr lang="en-US" sz="4651" dirty="0">
                  <a:solidFill>
                    <a:srgbClr val="FFFFFF"/>
                  </a:solidFill>
                  <a:latin typeface="Noto Sans 2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240405" y="9442455"/>
              <a:ext cx="10748348" cy="8374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35"/>
                </a:lnSpc>
              </a:pPr>
              <a:r>
                <a:rPr lang="en-US" sz="16500" spc="-561" dirty="0">
                  <a:solidFill>
                    <a:srgbClr val="FFFFFF"/>
                  </a:solidFill>
                  <a:latin typeface="Noto Sans 3"/>
                </a:rPr>
                <a:t>TITLE OF YOUR RESEARCH POSTER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7311816" y="4853898"/>
              <a:ext cx="11338877" cy="173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Name</a:t>
              </a:r>
            </a:p>
            <a:p>
              <a:pPr algn="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University / Institution</a:t>
              </a:r>
            </a:p>
            <a:p>
              <a:pPr algn="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oto Sans 1"/>
                </a:rPr>
                <a:t>City, COUNTRY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Noto Sans 1</vt:lpstr>
      <vt:lpstr>Noto Sans 3</vt:lpstr>
      <vt:lpstr>Noto Sans 2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CC&amp;S Workshop - Template</dc:title>
  <dc:creator>Martin-Blanco Alvaro</dc:creator>
  <cp:lastModifiedBy>Alvaro Martin Blanco</cp:lastModifiedBy>
  <cp:revision>2</cp:revision>
  <dcterms:created xsi:type="dcterms:W3CDTF">2006-08-16T00:00:00Z</dcterms:created>
  <dcterms:modified xsi:type="dcterms:W3CDTF">2023-08-17T07:20:16Z</dcterms:modified>
  <dc:identifier>DAFpz4ND-TA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eb286c00-2034-4a1a-8b6f-ac38bd517b01</vt:lpwstr>
  </property>
  <property fmtid="{D5CDD505-2E9C-101B-9397-08002B2CF9AE}" pid="3" name="TitusOriginalClassifier">
    <vt:lpwstr>martin-blanco.alvaro</vt:lpwstr>
  </property>
  <property fmtid="{D5CDD505-2E9C-101B-9397-08002B2CF9AE}" pid="4" name="Ownership">
    <vt:lpwstr>NATO</vt:lpwstr>
  </property>
  <property fmtid="{D5CDD505-2E9C-101B-9397-08002B2CF9AE}" pid="5" name="Classification">
    <vt:lpwstr>UNCLASSIFIED</vt:lpwstr>
  </property>
  <property fmtid="{D5CDD505-2E9C-101B-9397-08002B2CF9AE}" pid="6" name="Releasability">
    <vt:lpwstr/>
  </property>
  <property fmtid="{D5CDD505-2E9C-101B-9397-08002B2CF9AE}" pid="7" name="Only">
    <vt:lpwstr/>
  </property>
  <property fmtid="{D5CDD505-2E9C-101B-9397-08002B2CF9AE}" pid="8" name="Limited">
    <vt:lpwstr>No</vt:lpwstr>
  </property>
  <property fmtid="{D5CDD505-2E9C-101B-9397-08002B2CF9AE}" pid="9" name="AdministrativeMarkings">
    <vt:lpwstr>None</vt:lpwstr>
  </property>
</Properties>
</file>